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0790-0C49-495C-A9E2-F95A5464DE9E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4B7D-CF34-4F72-B596-E6B6517478B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SmartTable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Toolkit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Didacticiel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32656" y="1331640"/>
          <a:ext cx="6115050" cy="5546725"/>
        </p:xfrm>
        <a:graphic>
          <a:graphicData uri="http://schemas.openxmlformats.org/presentationml/2006/ole">
            <p:oleObj spid="_x0000_s9218" name="Document" r:id="rId3" imgW="6115596" imgH="554690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23863" y="0"/>
          <a:ext cx="6010275" cy="9144000"/>
        </p:xfrm>
        <a:graphic>
          <a:graphicData uri="http://schemas.openxmlformats.org/presentationml/2006/ole">
            <p:oleObj spid="_x0000_s10242" name="Document" r:id="rId3" imgW="6248763" imgH="950719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60375" y="1638300"/>
          <a:ext cx="5935663" cy="5867400"/>
        </p:xfrm>
        <a:graphic>
          <a:graphicData uri="http://schemas.openxmlformats.org/presentationml/2006/ole">
            <p:oleObj spid="_x0000_s1026" name="Document" r:id="rId3" imgW="5935641" imgH="586797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546100" y="131763"/>
          <a:ext cx="5765800" cy="8880475"/>
        </p:xfrm>
        <a:graphic>
          <a:graphicData uri="http://schemas.openxmlformats.org/presentationml/2006/ole">
            <p:oleObj spid="_x0000_s2050" name="Document" r:id="rId3" imgW="5765763" imgH="88808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88925" y="438150"/>
          <a:ext cx="6278563" cy="8266113"/>
        </p:xfrm>
        <a:graphic>
          <a:graphicData uri="http://schemas.openxmlformats.org/presentationml/2006/ole">
            <p:oleObj spid="_x0000_s3074" name="Document" r:id="rId3" imgW="6278635" imgH="826679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14313" y="222250"/>
          <a:ext cx="6427787" cy="8699500"/>
        </p:xfrm>
        <a:graphic>
          <a:graphicData uri="http://schemas.openxmlformats.org/presentationml/2006/ole">
            <p:oleObj spid="_x0000_s4098" name="Document" r:id="rId3" imgW="6427638" imgH="869931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01638" y="0"/>
          <a:ext cx="6053137" cy="9144000"/>
        </p:xfrm>
        <a:graphic>
          <a:graphicData uri="http://schemas.openxmlformats.org/presentationml/2006/ole">
            <p:oleObj spid="_x0000_s5122" name="Document" r:id="rId3" imgW="6580240" imgH="994150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12750" y="0"/>
          <a:ext cx="6032500" cy="9144000"/>
        </p:xfrm>
        <a:graphic>
          <a:graphicData uri="http://schemas.openxmlformats.org/presentationml/2006/ole">
            <p:oleObj spid="_x0000_s6146" name="Document" r:id="rId3" imgW="6332622" imgH="959995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19088" y="1735138"/>
          <a:ext cx="6219825" cy="5673725"/>
        </p:xfrm>
        <a:graphic>
          <a:graphicData uri="http://schemas.openxmlformats.org/presentationml/2006/ole">
            <p:oleObj spid="_x0000_s7170" name="Document" r:id="rId3" imgW="6220330" imgH="567382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6200" y="1238250"/>
          <a:ext cx="6704013" cy="6667500"/>
        </p:xfrm>
        <a:graphic>
          <a:graphicData uri="http://schemas.openxmlformats.org/presentationml/2006/ole">
            <p:oleObj spid="_x0000_s8194" name="Document" r:id="rId3" imgW="6704049" imgH="66679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Affichage à l'écran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Document Microsoft Office Word 97 - 2003</vt:lpstr>
      <vt:lpstr>SmartTable Toolkit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SmartTable Toolkit</dc:title>
  <dc:creator>ERTUIC</dc:creator>
  <cp:lastModifiedBy>ERTUIC</cp:lastModifiedBy>
  <cp:revision>1</cp:revision>
  <dcterms:created xsi:type="dcterms:W3CDTF">2013-12-16T13:52:52Z</dcterms:created>
  <dcterms:modified xsi:type="dcterms:W3CDTF">2013-12-16T14:00:36Z</dcterms:modified>
</cp:coreProperties>
</file>