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7CAB-04AB-4788-A3E0-32E30764144F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DC0C8-689F-41A2-B573-C13D03A86D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D14B-9DF0-4B5D-A3BA-702012E9200E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DE15-CE5D-4329-B144-0E0FA96BE4F3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950C-DD41-4883-85BB-2D0C69FBC60B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753E-57AE-4105-BA70-0C42A2CB1644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E7CA-99FE-4809-86A5-7201758B1455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CB19-E771-4BBF-982A-62079AA761D8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810-17D7-4A7B-AA3D-337519DFEB2E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6DD8-94AA-4C17-8CE6-A1FE83E9BDFD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9E4A-D749-447F-A3FC-F03E80929F9C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5FD1-4CE9-4D28-8ECA-24D57FD9E70F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715D-F8C8-4C94-9037-9889F78F49A7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A99B-911F-436D-91E3-B68E3A71D0C5}" type="datetime1">
              <a:rPr lang="fr-FR" smtClean="0"/>
              <a:pPr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ED0EE-C340-45BD-ADFE-CE1B158972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201622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Quelques exemples d’activités réalisées </a:t>
            </a:r>
            <a:br>
              <a:rPr lang="fr-FR" sz="2800" dirty="0" smtClean="0"/>
            </a:br>
            <a:r>
              <a:rPr lang="fr-FR" sz="2800" dirty="0" smtClean="0"/>
              <a:t>avec le logiciel Smart Table </a:t>
            </a:r>
            <a:r>
              <a:rPr lang="fr-FR" sz="2800" dirty="0" err="1" smtClean="0"/>
              <a:t>Toolkit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6912768" cy="1752600"/>
          </a:xfrm>
        </p:spPr>
        <p:txBody>
          <a:bodyPr/>
          <a:lstStyle/>
          <a:p>
            <a:r>
              <a:rPr lang="fr-FR" dirty="0" smtClean="0"/>
              <a:t>Écoles maternelles de Courrières</a:t>
            </a:r>
          </a:p>
          <a:p>
            <a:endParaRPr lang="fr-FR" dirty="0" smtClean="0"/>
          </a:p>
          <a:p>
            <a:r>
              <a:rPr lang="fr-FR" dirty="0" smtClean="0"/>
              <a:t>Circonscription de Montigny-en-Gohelle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0934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763688" y="620688"/>
            <a:ext cx="230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Suites chronologiques.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7281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09344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979712" y="764704"/>
            <a:ext cx="288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Associer le mot avec l’image.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260648"/>
            <a:ext cx="236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de la lecture.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4474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19" y="1412776"/>
            <a:ext cx="917281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899592" y="260648"/>
            <a:ext cx="136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Langage oral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63688" y="764704"/>
            <a:ext cx="408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Reconnaître les personnages de l’histoire.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04474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04474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763688" y="476672"/>
            <a:ext cx="383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Travail sur les phonèmes (avec du son).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8" y="548680"/>
            <a:ext cx="904474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619672" y="836712"/>
            <a:ext cx="602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d’activité en anglais (les différentes parties du visage).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764704"/>
            <a:ext cx="893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Visualisation à l’aide du navigateur internet (simulation de ce qu’on va voir sur la Table Smart).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672" y="620688"/>
            <a:ext cx="281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Reconnaissance des formes.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04474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934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63688" y="836712"/>
            <a:ext cx="2491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d’activité de tri.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91680" y="332656"/>
            <a:ext cx="13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Visualisation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04474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934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475656" y="332656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Dénombrement.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4474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D0EE-C340-45BD-ADFE-CE1B1589725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100</Words>
  <Application>Microsoft Office PowerPoint</Application>
  <PresentationFormat>Affichage à l'écran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Quelques exemples d’activités réalisées  avec le logiciel Smart Table Toolkit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ERTUIC</dc:creator>
  <cp:lastModifiedBy>ERTUIC</cp:lastModifiedBy>
  <cp:revision>7</cp:revision>
  <dcterms:created xsi:type="dcterms:W3CDTF">2014-04-07T07:32:26Z</dcterms:created>
  <dcterms:modified xsi:type="dcterms:W3CDTF">2014-04-07T08:37:07Z</dcterms:modified>
</cp:coreProperties>
</file>